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t>08.02.2022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67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909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09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0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93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115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51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465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14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t>08.02.2022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GIMNASTYKA BUZI I JĘZYKA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Damarys Szarapow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To już wszystko na dzisiaj…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Obrazki wykorzystano z czasopisma Bliżej Przedszkola</a:t>
            </a:r>
          </a:p>
        </p:txBody>
      </p:sp>
    </p:spTree>
    <p:extLst>
      <p:ext uri="{BB962C8B-B14F-4D97-AF65-F5344CB8AC3E}">
        <p14:creationId xmlns:p14="http://schemas.microsoft.com/office/powerpoint/2010/main" val="11352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Pan Języczek wita się wesoło z wami i zaprasza </a:t>
            </a:r>
            <a:br>
              <a:rPr lang="pl-PL" dirty="0"/>
            </a:br>
            <a:r>
              <a:rPr lang="pl-PL" dirty="0"/>
              <a:t>do ćwiczenia Wasze Języczki.</a:t>
            </a:r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582962" y="1874520"/>
            <a:ext cx="2039208" cy="2937510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pl-PL" dirty="0"/>
              <a:t>Pan Języczek w dobrym jest humorze, wcale zatrzymać się nie może.</a:t>
            </a:r>
          </a:p>
          <a:p>
            <a:pPr rtl="0"/>
            <a:endParaRPr lang="pl-PL" dirty="0"/>
          </a:p>
          <a:p>
            <a:pPr rtl="0"/>
            <a:r>
              <a:rPr lang="pl-PL" b="1" i="1" dirty="0"/>
              <a:t>Robimy śmieszne miny…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Pan Języczek wskakuje w lewy policzek</a:t>
            </a:r>
            <a:br>
              <a:rPr lang="pl-PL" dirty="0"/>
            </a:br>
            <a:endParaRPr lang="pl-PL" dirty="0"/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582962" y="2017183"/>
            <a:ext cx="2039208" cy="2652184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dirty="0"/>
          </a:p>
          <a:p>
            <a:pPr rtl="0"/>
            <a:r>
              <a:rPr lang="pl-PL" i="1" dirty="0"/>
              <a:t>Wypychamy lewy policzek językiem</a:t>
            </a:r>
          </a:p>
        </p:txBody>
      </p:sp>
    </p:spTree>
    <p:extLst>
      <p:ext uri="{BB962C8B-B14F-4D97-AF65-F5344CB8AC3E}">
        <p14:creationId xmlns:p14="http://schemas.microsoft.com/office/powerpoint/2010/main" val="35734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Pan Języczek wskakuje w prawy policzek</a:t>
            </a:r>
            <a:br>
              <a:rPr lang="pl-PL" dirty="0"/>
            </a:br>
            <a:endParaRPr lang="pl-PL" dirty="0"/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582962" y="2038425"/>
            <a:ext cx="2039208" cy="2609700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dirty="0"/>
          </a:p>
          <a:p>
            <a:pPr rtl="0"/>
            <a:r>
              <a:rPr lang="pl-PL" b="1" i="1" dirty="0"/>
              <a:t>Wypychamy prawy policzek językiem</a:t>
            </a:r>
          </a:p>
        </p:txBody>
      </p:sp>
    </p:spTree>
    <p:extLst>
      <p:ext uri="{BB962C8B-B14F-4D97-AF65-F5344CB8AC3E}">
        <p14:creationId xmlns:p14="http://schemas.microsoft.com/office/powerpoint/2010/main" val="7813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Pan Języczek się nie nudzi i robi kółeczka w buzi.</a:t>
            </a:r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603537" y="2017183"/>
            <a:ext cx="1998057" cy="2652184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b="1" i="1" dirty="0"/>
          </a:p>
          <a:p>
            <a:pPr rtl="0"/>
            <a:endParaRPr lang="pl-PL" b="1" i="1" dirty="0"/>
          </a:p>
          <a:p>
            <a:pPr rtl="0"/>
            <a:r>
              <a:rPr lang="pl-PL" b="1" i="1" dirty="0"/>
              <a:t>Robimy młynek językiem przy zamkniętych wargach</a:t>
            </a:r>
          </a:p>
        </p:txBody>
      </p:sp>
    </p:spTree>
    <p:extLst>
      <p:ext uri="{BB962C8B-B14F-4D97-AF65-F5344CB8AC3E}">
        <p14:creationId xmlns:p14="http://schemas.microsoft.com/office/powerpoint/2010/main" val="20448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Pan Języczek liczy chmury i podskakuje do góry.</a:t>
            </a:r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603537" y="2113349"/>
            <a:ext cx="1998057" cy="2459852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b="1" i="1" dirty="0"/>
          </a:p>
          <a:p>
            <a:pPr rtl="0"/>
            <a:r>
              <a:rPr lang="pl-PL" b="1" i="1" dirty="0"/>
              <a:t>Uderzamy językiem o podniebienie przy szeroko rozchylonych wargach</a:t>
            </a:r>
          </a:p>
        </p:txBody>
      </p:sp>
    </p:spTree>
    <p:extLst>
      <p:ext uri="{BB962C8B-B14F-4D97-AF65-F5344CB8AC3E}">
        <p14:creationId xmlns:p14="http://schemas.microsoft.com/office/powerpoint/2010/main" val="41329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Pan Języczek dalej świętuje i szybko galopuje</a:t>
            </a:r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603537" y="2037997"/>
            <a:ext cx="1998057" cy="2610556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b="1" i="1" dirty="0"/>
          </a:p>
          <a:p>
            <a:pPr rtl="0"/>
            <a:endParaRPr lang="pl-PL" b="1" i="1" dirty="0"/>
          </a:p>
          <a:p>
            <a:pPr rtl="0"/>
            <a:r>
              <a:rPr lang="pl-PL" b="1" i="1" dirty="0"/>
              <a:t>kląskamy</a:t>
            </a:r>
          </a:p>
        </p:txBody>
      </p:sp>
    </p:spTree>
    <p:extLst>
      <p:ext uri="{BB962C8B-B14F-4D97-AF65-F5344CB8AC3E}">
        <p14:creationId xmlns:p14="http://schemas.microsoft.com/office/powerpoint/2010/main" val="16455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Pan Języczek świetnie się czuje i do tego podśpiewuje</a:t>
            </a:r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603537" y="2176125"/>
            <a:ext cx="1998057" cy="2334299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b="1" i="1" dirty="0"/>
          </a:p>
          <a:p>
            <a:pPr rtl="0"/>
            <a:r>
              <a:rPr lang="pl-PL" b="1" i="1" dirty="0"/>
              <a:t>Śpiewamy la, la, la</a:t>
            </a:r>
          </a:p>
        </p:txBody>
      </p:sp>
    </p:spTree>
    <p:extLst>
      <p:ext uri="{BB962C8B-B14F-4D97-AF65-F5344CB8AC3E}">
        <p14:creationId xmlns:p14="http://schemas.microsoft.com/office/powerpoint/2010/main" val="39072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Pan Języczek na boki się kiwa, a potem smacznie odpoczywa</a:t>
            </a:r>
          </a:p>
        </p:txBody>
      </p:sp>
      <p:pic>
        <p:nvPicPr>
          <p:cNvPr id="8" name="Obraz — symbol zastępczy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603537" y="2115302"/>
            <a:ext cx="1998057" cy="2455945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b="1" i="1" dirty="0"/>
          </a:p>
          <a:p>
            <a:pPr rtl="0"/>
            <a:r>
              <a:rPr lang="pl-PL" b="1" i="1" dirty="0"/>
              <a:t>Poruszamy językiem w prawo, w lewo przy zamkniętych wargach, a potem ziewamy </a:t>
            </a:r>
            <a:r>
              <a:rPr lang="pl-PL" b="1" i="1" dirty="0" err="1"/>
              <a:t>aaaa</a:t>
            </a:r>
            <a:r>
              <a:rPr lang="pl-PL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44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20</TotalTime>
  <Words>406</Words>
  <Application>Microsoft Office PowerPoint</Application>
  <PresentationFormat>Panoramiczny</PresentationFormat>
  <Paragraphs>49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Dzieci — przyjaciele 16:9</vt:lpstr>
      <vt:lpstr>GIMNASTYKA BUZI I JĘZYKA</vt:lpstr>
      <vt:lpstr>Pan Języczek wita się wesoło z wami i zaprasza  do ćwiczenia Wasze Języczki.</vt:lpstr>
      <vt:lpstr>Pan Języczek wskakuje w lewy policzek </vt:lpstr>
      <vt:lpstr>Pan Języczek wskakuje w prawy policzek </vt:lpstr>
      <vt:lpstr>Pan Języczek się nie nudzi i robi kółeczka w buzi.</vt:lpstr>
      <vt:lpstr>Pan Języczek liczy chmury i podskakuje do góry.</vt:lpstr>
      <vt:lpstr>Pan Języczek dalej świętuje i szybko galopuje</vt:lpstr>
      <vt:lpstr>Pan Języczek świetnie się czuje i do tego podśpiewuje</vt:lpstr>
      <vt:lpstr>Pan Języczek na boki się kiwa, a potem smacznie odpoczywa</vt:lpstr>
      <vt:lpstr>To już wszystko na dzisiaj…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GIMNASTYKA BUZI I JĘZYKA</dc:title>
  <dc:creator>Damarys Szarapow</dc:creator>
  <cp:keywords/>
  <cp:lastModifiedBy>Damarys Szarapow</cp:lastModifiedBy>
  <cp:revision>2</cp:revision>
  <dcterms:created xsi:type="dcterms:W3CDTF">2022-02-08T09:17:58Z</dcterms:created>
  <dcterms:modified xsi:type="dcterms:W3CDTF">2022-02-08T09:38:37Z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